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24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60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102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Layouts/slideLayout158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65.xml" ContentType="application/vnd.openxmlformats-officedocument.presentationml.slideLayout+xml"/>
  <Default Extension="png" ContentType="image/png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61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50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Override PartName="/ppt/slideLayouts/slideLayout99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ppt/slideLayouts/slideLayout159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62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Masters/slideMaster13.xml" ContentType="application/vnd.openxmlformats-officedocument.presentationml.slideMaster+xml"/>
  <Override PartName="/ppt/slideLayouts/slideLayout10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theme/theme12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6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Masters/slideMaster14.xml" ContentType="application/vnd.openxmlformats-officedocument.presentationml.slideMaster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64.xml" ContentType="application/vnd.openxmlformats-officedocument.presentationml.slideLayout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Masters/slideMaster15.xml" ContentType="application/vnd.openxmlformats-officedocument.presentationml.slide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20.xml" ContentType="application/vnd.openxmlformats-officedocument.presentationml.slideLayout+xml"/>
  <Override PartName="/ppt/theme/theme14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49" r:id="rId2"/>
    <p:sldMasterId id="2147483650" r:id="rId3"/>
    <p:sldMasterId id="2147483651" r:id="rId4"/>
    <p:sldMasterId id="2147483652" r:id="rId5"/>
    <p:sldMasterId id="2147483653" r:id="rId6"/>
    <p:sldMasterId id="2147483654" r:id="rId7"/>
    <p:sldMasterId id="2147483655" r:id="rId8"/>
    <p:sldMasterId id="2147483656" r:id="rId9"/>
    <p:sldMasterId id="2147483657" r:id="rId10"/>
    <p:sldMasterId id="2147483658" r:id="rId11"/>
    <p:sldMasterId id="2147483659" r:id="rId12"/>
    <p:sldMasterId id="2147483660" r:id="rId13"/>
    <p:sldMasterId id="2147483661" r:id="rId14"/>
    <p:sldMasterId id="2147483662" r:id="rId15"/>
  </p:sldMasterIdLst>
  <p:sldIdLst>
    <p:sldId id="256" r:id="rId16"/>
    <p:sldId id="258" r:id="rId17"/>
    <p:sldId id="259" r:id="rId18"/>
    <p:sldId id="283" r:id="rId19"/>
    <p:sldId id="284" r:id="rId20"/>
    <p:sldId id="285" r:id="rId21"/>
    <p:sldId id="286" r:id="rId22"/>
    <p:sldId id="314" r:id="rId23"/>
    <p:sldId id="315" r:id="rId24"/>
    <p:sldId id="289" r:id="rId25"/>
    <p:sldId id="291" r:id="rId26"/>
    <p:sldId id="293" r:id="rId27"/>
    <p:sldId id="294" r:id="rId28"/>
    <p:sldId id="295" r:id="rId29"/>
    <p:sldId id="298" r:id="rId30"/>
    <p:sldId id="299" r:id="rId31"/>
    <p:sldId id="302" r:id="rId32"/>
    <p:sldId id="303" r:id="rId33"/>
    <p:sldId id="304" r:id="rId34"/>
    <p:sldId id="312" r:id="rId35"/>
    <p:sldId id="305" r:id="rId36"/>
    <p:sldId id="307" r:id="rId37"/>
    <p:sldId id="311" r:id="rId38"/>
  </p:sldIdLst>
  <p:sldSz cx="13004800" cy="9753600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4200" kern="1200">
        <a:solidFill>
          <a:srgbClr val="FFFFFF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1pPr>
    <a:lvl2pPr marL="457200" algn="ctr" rtl="0" fontAlgn="base">
      <a:spcBef>
        <a:spcPct val="0"/>
      </a:spcBef>
      <a:spcAft>
        <a:spcPct val="0"/>
      </a:spcAft>
      <a:defRPr sz="4200" kern="1200">
        <a:solidFill>
          <a:srgbClr val="FFFFFF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2pPr>
    <a:lvl3pPr marL="914400" algn="ctr" rtl="0" fontAlgn="base">
      <a:spcBef>
        <a:spcPct val="0"/>
      </a:spcBef>
      <a:spcAft>
        <a:spcPct val="0"/>
      </a:spcAft>
      <a:defRPr sz="4200" kern="1200">
        <a:solidFill>
          <a:srgbClr val="FFFFFF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3pPr>
    <a:lvl4pPr marL="1371600" algn="ctr" rtl="0" fontAlgn="base">
      <a:spcBef>
        <a:spcPct val="0"/>
      </a:spcBef>
      <a:spcAft>
        <a:spcPct val="0"/>
      </a:spcAft>
      <a:defRPr sz="4200" kern="1200">
        <a:solidFill>
          <a:srgbClr val="FFFFFF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4pPr>
    <a:lvl5pPr marL="1828800" algn="ctr" rtl="0" fontAlgn="base">
      <a:spcBef>
        <a:spcPct val="0"/>
      </a:spcBef>
      <a:spcAft>
        <a:spcPct val="0"/>
      </a:spcAft>
      <a:defRPr sz="4200" kern="1200">
        <a:solidFill>
          <a:srgbClr val="FFFFFF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5pPr>
    <a:lvl6pPr marL="2286000" algn="l" defTabSz="914400" rtl="0" eaLnBrk="1" latinLnBrk="0" hangingPunct="1">
      <a:defRPr sz="4200" kern="1200">
        <a:solidFill>
          <a:srgbClr val="FFFFFF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6pPr>
    <a:lvl7pPr marL="2743200" algn="l" defTabSz="914400" rtl="0" eaLnBrk="1" latinLnBrk="0" hangingPunct="1">
      <a:defRPr sz="4200" kern="1200">
        <a:solidFill>
          <a:srgbClr val="FFFFFF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7pPr>
    <a:lvl8pPr marL="3200400" algn="l" defTabSz="914400" rtl="0" eaLnBrk="1" latinLnBrk="0" hangingPunct="1">
      <a:defRPr sz="4200" kern="1200">
        <a:solidFill>
          <a:srgbClr val="FFFFFF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8pPr>
    <a:lvl9pPr marL="3657600" algn="l" defTabSz="914400" rtl="0" eaLnBrk="1" latinLnBrk="0" hangingPunct="1">
      <a:defRPr sz="4200" kern="1200">
        <a:solidFill>
          <a:srgbClr val="FFFFFF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62" d="100"/>
          <a:sy n="62" d="100"/>
        </p:scale>
        <p:origin x="-1428" y="-66"/>
      </p:cViewPr>
      <p:guideLst>
        <p:guide orient="horz" pos="3072"/>
        <p:guide pos="409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3.xml"/><Relationship Id="rId26" Type="http://schemas.openxmlformats.org/officeDocument/2006/relationships/slide" Target="slides/slide11.xml"/><Relationship Id="rId39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6.xml"/><Relationship Id="rId34" Type="http://schemas.openxmlformats.org/officeDocument/2006/relationships/slide" Target="slides/slide19.xml"/><Relationship Id="rId42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2.xml"/><Relationship Id="rId25" Type="http://schemas.openxmlformats.org/officeDocument/2006/relationships/slide" Target="slides/slide10.xml"/><Relationship Id="rId33" Type="http://schemas.openxmlformats.org/officeDocument/2006/relationships/slide" Target="slides/slide18.xml"/><Relationship Id="rId38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.xml"/><Relationship Id="rId20" Type="http://schemas.openxmlformats.org/officeDocument/2006/relationships/slide" Target="slides/slide5.xml"/><Relationship Id="rId29" Type="http://schemas.openxmlformats.org/officeDocument/2006/relationships/slide" Target="slides/slide14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9.xml"/><Relationship Id="rId32" Type="http://schemas.openxmlformats.org/officeDocument/2006/relationships/slide" Target="slides/slide17.xml"/><Relationship Id="rId37" Type="http://schemas.openxmlformats.org/officeDocument/2006/relationships/slide" Target="slides/slide22.xml"/><Relationship Id="rId40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8.xml"/><Relationship Id="rId28" Type="http://schemas.openxmlformats.org/officeDocument/2006/relationships/slide" Target="slides/slide13.xml"/><Relationship Id="rId36" Type="http://schemas.openxmlformats.org/officeDocument/2006/relationships/slide" Target="slides/slide2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4.xml"/><Relationship Id="rId31" Type="http://schemas.openxmlformats.org/officeDocument/2006/relationships/slide" Target="slides/slide16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7.xml"/><Relationship Id="rId27" Type="http://schemas.openxmlformats.org/officeDocument/2006/relationships/slide" Target="slides/slide12.xml"/><Relationship Id="rId30" Type="http://schemas.openxmlformats.org/officeDocument/2006/relationships/slide" Target="slides/slide15.xml"/><Relationship Id="rId35" Type="http://schemas.openxmlformats.org/officeDocument/2006/relationships/slide" Target="slides/slide2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600" y="1638300"/>
            <a:ext cx="2616200" cy="4521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0" y="1638300"/>
            <a:ext cx="7696200" cy="4521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163" y="390525"/>
            <a:ext cx="2925762" cy="832167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390525"/>
            <a:ext cx="8624888" cy="83216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0" y="2768600"/>
            <a:ext cx="244475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150" y="2768600"/>
            <a:ext cx="244475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600" y="254000"/>
            <a:ext cx="2616200" cy="8229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0" y="254000"/>
            <a:ext cx="7696200" cy="8229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0" y="2768600"/>
            <a:ext cx="51562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768600"/>
            <a:ext cx="51562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600" y="254000"/>
            <a:ext cx="2616200" cy="8229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0" y="254000"/>
            <a:ext cx="7696200" cy="8229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72400" y="2768600"/>
            <a:ext cx="19050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829800" y="2768600"/>
            <a:ext cx="19050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600" y="254000"/>
            <a:ext cx="2616200" cy="8229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0" y="254000"/>
            <a:ext cx="7696200" cy="8229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0" y="2768600"/>
            <a:ext cx="244475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150" y="2768600"/>
            <a:ext cx="244475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0" y="2768600"/>
            <a:ext cx="51562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768600"/>
            <a:ext cx="51562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600" y="254000"/>
            <a:ext cx="2616200" cy="8229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0" y="254000"/>
            <a:ext cx="7696200" cy="8229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0" y="2768600"/>
            <a:ext cx="51562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768600"/>
            <a:ext cx="51562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600" y="254000"/>
            <a:ext cx="2616200" cy="8229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0" y="254000"/>
            <a:ext cx="7696200" cy="8229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600" y="254000"/>
            <a:ext cx="2616200" cy="8229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0" y="254000"/>
            <a:ext cx="7696200" cy="8229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163" y="2276475"/>
            <a:ext cx="2925762" cy="64357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8624888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0" y="1270000"/>
            <a:ext cx="5156200" cy="7213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1270000"/>
            <a:ext cx="5156200" cy="7213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0" y="5029200"/>
            <a:ext cx="5156200" cy="1130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5029200"/>
            <a:ext cx="5156200" cy="1130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163" y="390525"/>
            <a:ext cx="2925762" cy="809307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390525"/>
            <a:ext cx="8624888" cy="80930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163" y="2276475"/>
            <a:ext cx="2925762" cy="67913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8624888" cy="67913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163" y="2276475"/>
            <a:ext cx="2925762" cy="67913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8624888" cy="67913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5000" y="4902200"/>
            <a:ext cx="2857500" cy="330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4900" y="4902200"/>
            <a:ext cx="2857500" cy="330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035550" y="1524000"/>
            <a:ext cx="1466850" cy="6680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35000" y="1524000"/>
            <a:ext cx="4248150" cy="6680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5000" y="4902200"/>
            <a:ext cx="2857500" cy="330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4900" y="4902200"/>
            <a:ext cx="2857500" cy="330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035550" y="1524000"/>
            <a:ext cx="1466850" cy="6680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35000" y="1524000"/>
            <a:ext cx="4248150" cy="6680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</p:cSld>
  <p:clrMapOvr>
    <a:masterClrMapping/>
  </p:clrMapOvr>
  <p:transition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163" y="254000"/>
            <a:ext cx="2925762" cy="8458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54000"/>
            <a:ext cx="8624888" cy="84582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Relationship Id="rId14" Type="http://schemas.openxmlformats.org/officeDocument/2006/relationships/image" Target="../media/image2.jpeg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Relationship Id="rId14" Type="http://schemas.openxmlformats.org/officeDocument/2006/relationships/image" Target="../media/image2.jpeg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Relationship Id="rId14" Type="http://schemas.openxmlformats.org/officeDocument/2006/relationships/image" Target="../media/image2.jpeg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Relationship Id="rId14" Type="http://schemas.openxmlformats.org/officeDocument/2006/relationships/image" Target="../media/image2.jpeg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Relationship Id="rId14" Type="http://schemas.openxmlformats.org/officeDocument/2006/relationships/image" Target="../media/image3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2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image" Target="../media/image2.jpe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>
            <p:ph type="title"/>
          </p:nvPr>
        </p:nvSpPr>
        <p:spPr bwMode="auto">
          <a:xfrm>
            <a:off x="1270000" y="1638300"/>
            <a:ext cx="10464800" cy="3302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50800" tIns="50800" rIns="50800" bIns="50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 charset="0"/>
              </a:rPr>
              <a:t>Click to edit Master title style</a:t>
            </a:r>
          </a:p>
        </p:txBody>
      </p:sp>
      <p:sp>
        <p:nvSpPr>
          <p:cNvPr id="1026" name="Rectangle 2"/>
          <p:cNvSpPr>
            <a:spLocks noChangeArrowheads="1"/>
          </p:cNvSpPr>
          <p:nvPr>
            <p:ph type="body" idx="1"/>
          </p:nvPr>
        </p:nvSpPr>
        <p:spPr bwMode="auto">
          <a:xfrm>
            <a:off x="1270000" y="5029200"/>
            <a:ext cx="10464800" cy="1130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 charset="0"/>
              </a:rPr>
              <a:t>Click to edit Master text styles</a:t>
            </a:r>
          </a:p>
          <a:p>
            <a:pPr lvl="1"/>
            <a:r>
              <a:rPr lang="en-US" smtClean="0">
                <a:sym typeface="Gill Sans" charset="0"/>
              </a:rPr>
              <a:t>Second level</a:t>
            </a:r>
          </a:p>
          <a:p>
            <a:pPr lvl="2"/>
            <a:r>
              <a:rPr lang="en-US" smtClean="0">
                <a:sym typeface="Gill Sans" charset="0"/>
              </a:rPr>
              <a:t>Third level</a:t>
            </a:r>
          </a:p>
          <a:p>
            <a:pPr lvl="3"/>
            <a:r>
              <a:rPr lang="en-US" smtClean="0">
                <a:sym typeface="Gill Sans" charset="0"/>
              </a:rPr>
              <a:t>Fourth level</a:t>
            </a:r>
          </a:p>
          <a:p>
            <a:pPr lvl="4"/>
            <a:r>
              <a:rPr lang="en-US" smtClean="0">
                <a:sym typeface="Gill Sans" charset="0"/>
              </a:rPr>
              <a:t>Fifth level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286250" y="8623300"/>
            <a:ext cx="4419600" cy="7366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ransition/>
  <p:txStyles>
    <p:titleStyle>
      <a:lvl1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1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286250" y="8712200"/>
            <a:ext cx="4419600" cy="7366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  <p:sldLayoutId id="2147483766" r:id="rId5"/>
    <p:sldLayoutId id="2147483767" r:id="rId6"/>
    <p:sldLayoutId id="2147483768" r:id="rId7"/>
    <p:sldLayoutId id="2147483769" r:id="rId8"/>
    <p:sldLayoutId id="2147483770" r:id="rId9"/>
    <p:sldLayoutId id="2147483771" r:id="rId10"/>
    <p:sldLayoutId id="2147483772" r:id="rId11"/>
  </p:sldLayoutIdLst>
  <p:transition/>
  <p:txStyles>
    <p:titleStyle>
      <a:lvl1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8890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13335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7780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22225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26670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31242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5814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40386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4958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/>
          <p:cNvSpPr>
            <a:spLocks noChangeArrowheads="1"/>
          </p:cNvSpPr>
          <p:nvPr>
            <p:ph type="title"/>
          </p:nvPr>
        </p:nvSpPr>
        <p:spPr bwMode="auto">
          <a:xfrm>
            <a:off x="1270000" y="254000"/>
            <a:ext cx="10464800" cy="2438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 charset="0"/>
              </a:rPr>
              <a:t>Click to edit Master title style</a:t>
            </a:r>
          </a:p>
        </p:txBody>
      </p:sp>
      <p:sp>
        <p:nvSpPr>
          <p:cNvPr id="11266" name="Rectangle 2"/>
          <p:cNvSpPr>
            <a:spLocks noChangeArrowheads="1"/>
          </p:cNvSpPr>
          <p:nvPr>
            <p:ph type="body" idx="1"/>
          </p:nvPr>
        </p:nvSpPr>
        <p:spPr bwMode="auto">
          <a:xfrm>
            <a:off x="1270000" y="2768600"/>
            <a:ext cx="5041900" cy="5715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 charset="0"/>
              </a:rPr>
              <a:t>Click to edit Master text styles</a:t>
            </a:r>
          </a:p>
          <a:p>
            <a:pPr lvl="1"/>
            <a:r>
              <a:rPr lang="en-US" smtClean="0">
                <a:sym typeface="Gill Sans" charset="0"/>
              </a:rPr>
              <a:t>Second level</a:t>
            </a:r>
          </a:p>
          <a:p>
            <a:pPr lvl="2"/>
            <a:r>
              <a:rPr lang="en-US" smtClean="0">
                <a:sym typeface="Gill Sans" charset="0"/>
              </a:rPr>
              <a:t>Third level</a:t>
            </a:r>
          </a:p>
          <a:p>
            <a:pPr lvl="3"/>
            <a:r>
              <a:rPr lang="en-US" smtClean="0">
                <a:sym typeface="Gill Sans" charset="0"/>
              </a:rPr>
              <a:t>Fourth level</a:t>
            </a:r>
          </a:p>
          <a:p>
            <a:pPr lvl="4"/>
            <a:r>
              <a:rPr lang="en-US" smtClean="0">
                <a:sym typeface="Gill Sans" charset="0"/>
              </a:rPr>
              <a:t>Fifth level</a:t>
            </a: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286250" y="8712200"/>
            <a:ext cx="4419600" cy="7366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  <p:sldLayoutId id="2147483780" r:id="rId8"/>
    <p:sldLayoutId id="2147483781" r:id="rId9"/>
    <p:sldLayoutId id="2147483782" r:id="rId10"/>
    <p:sldLayoutId id="2147483783" r:id="rId11"/>
  </p:sldLayoutIdLst>
  <p:transition/>
  <p:txStyles>
    <p:titleStyle>
      <a:lvl1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7604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12049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6494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20939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25384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29956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4528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100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3672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1"/>
          <p:cNvSpPr>
            <a:spLocks noChangeArrowheads="1"/>
          </p:cNvSpPr>
          <p:nvPr>
            <p:ph type="title"/>
          </p:nvPr>
        </p:nvSpPr>
        <p:spPr bwMode="auto">
          <a:xfrm>
            <a:off x="1270000" y="254000"/>
            <a:ext cx="10464800" cy="2438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 charset="0"/>
              </a:rPr>
              <a:t>Click to edit Master title style</a:t>
            </a:r>
          </a:p>
        </p:txBody>
      </p:sp>
      <p:sp>
        <p:nvSpPr>
          <p:cNvPr id="12290" name="Rectangle 2"/>
          <p:cNvSpPr>
            <a:spLocks noChangeArrowheads="1"/>
          </p:cNvSpPr>
          <p:nvPr>
            <p:ph type="body" idx="1"/>
          </p:nvPr>
        </p:nvSpPr>
        <p:spPr bwMode="auto">
          <a:xfrm>
            <a:off x="1270000" y="2768600"/>
            <a:ext cx="10464800" cy="5715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 charset="0"/>
              </a:rPr>
              <a:t>Click to edit Master text styles</a:t>
            </a:r>
          </a:p>
          <a:p>
            <a:pPr lvl="1"/>
            <a:r>
              <a:rPr lang="en-US" smtClean="0">
                <a:sym typeface="Gill Sans" charset="0"/>
              </a:rPr>
              <a:t>Second level</a:t>
            </a:r>
          </a:p>
          <a:p>
            <a:pPr lvl="2"/>
            <a:r>
              <a:rPr lang="en-US" smtClean="0">
                <a:sym typeface="Gill Sans" charset="0"/>
              </a:rPr>
              <a:t>Third level</a:t>
            </a:r>
          </a:p>
          <a:p>
            <a:pPr lvl="3"/>
            <a:r>
              <a:rPr lang="en-US" smtClean="0">
                <a:sym typeface="Gill Sans" charset="0"/>
              </a:rPr>
              <a:t>Fourth level</a:t>
            </a:r>
          </a:p>
          <a:p>
            <a:pPr lvl="4"/>
            <a:r>
              <a:rPr lang="en-US" smtClean="0">
                <a:sym typeface="Gill Sans" charset="0"/>
              </a:rPr>
              <a:t>Fifth level</a:t>
            </a: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286250" y="8712200"/>
            <a:ext cx="4419600" cy="7366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784" r:id="rId1"/>
    <p:sldLayoutId id="2147483785" r:id="rId2"/>
    <p:sldLayoutId id="2147483786" r:id="rId3"/>
    <p:sldLayoutId id="2147483787" r:id="rId4"/>
    <p:sldLayoutId id="2147483788" r:id="rId5"/>
    <p:sldLayoutId id="2147483789" r:id="rId6"/>
    <p:sldLayoutId id="2147483790" r:id="rId7"/>
    <p:sldLayoutId id="2147483791" r:id="rId8"/>
    <p:sldLayoutId id="2147483792" r:id="rId9"/>
    <p:sldLayoutId id="2147483793" r:id="rId10"/>
    <p:sldLayoutId id="2147483794" r:id="rId11"/>
  </p:sldLayoutIdLst>
  <p:transition/>
  <p:txStyles>
    <p:titleStyle>
      <a:lvl1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7604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12049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6494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20939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25384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29956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4528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100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3672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ChangeArrowheads="1"/>
          </p:cNvSpPr>
          <p:nvPr>
            <p:ph type="title"/>
          </p:nvPr>
        </p:nvSpPr>
        <p:spPr bwMode="auto">
          <a:xfrm>
            <a:off x="1270000" y="254000"/>
            <a:ext cx="10464800" cy="2438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 charset="0"/>
              </a:rPr>
              <a:t>Click to edit Master title style</a:t>
            </a:r>
          </a:p>
        </p:txBody>
      </p:sp>
      <p:sp>
        <p:nvSpPr>
          <p:cNvPr id="13314" name="Rectangle 2"/>
          <p:cNvSpPr>
            <a:spLocks noChangeArrowheads="1"/>
          </p:cNvSpPr>
          <p:nvPr>
            <p:ph type="body" idx="1"/>
          </p:nvPr>
        </p:nvSpPr>
        <p:spPr bwMode="auto">
          <a:xfrm>
            <a:off x="7772400" y="2768600"/>
            <a:ext cx="3962400" cy="5715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 charset="0"/>
              </a:rPr>
              <a:t>Click to edit Master text styles</a:t>
            </a:r>
          </a:p>
          <a:p>
            <a:pPr lvl="1"/>
            <a:r>
              <a:rPr lang="en-US" smtClean="0">
                <a:sym typeface="Gill Sans" charset="0"/>
              </a:rPr>
              <a:t>Second level</a:t>
            </a:r>
          </a:p>
          <a:p>
            <a:pPr lvl="2"/>
            <a:r>
              <a:rPr lang="en-US" smtClean="0">
                <a:sym typeface="Gill Sans" charset="0"/>
              </a:rPr>
              <a:t>Third level</a:t>
            </a:r>
          </a:p>
          <a:p>
            <a:pPr lvl="3"/>
            <a:r>
              <a:rPr lang="en-US" smtClean="0">
                <a:sym typeface="Gill Sans" charset="0"/>
              </a:rPr>
              <a:t>Fourth level</a:t>
            </a:r>
          </a:p>
          <a:p>
            <a:pPr lvl="4"/>
            <a:r>
              <a:rPr lang="en-US" smtClean="0">
                <a:sym typeface="Gill Sans" charset="0"/>
              </a:rPr>
              <a:t>Fifth level</a:t>
            </a: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286250" y="8712200"/>
            <a:ext cx="4419600" cy="7366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795" r:id="rId1"/>
    <p:sldLayoutId id="2147483796" r:id="rId2"/>
    <p:sldLayoutId id="2147483797" r:id="rId3"/>
    <p:sldLayoutId id="2147483798" r:id="rId4"/>
    <p:sldLayoutId id="2147483799" r:id="rId5"/>
    <p:sldLayoutId id="2147483800" r:id="rId6"/>
    <p:sldLayoutId id="2147483801" r:id="rId7"/>
    <p:sldLayoutId id="2147483802" r:id="rId8"/>
    <p:sldLayoutId id="2147483803" r:id="rId9"/>
    <p:sldLayoutId id="2147483804" r:id="rId10"/>
    <p:sldLayoutId id="2147483805" r:id="rId11"/>
  </p:sldLayoutIdLst>
  <p:transition/>
  <p:txStyles>
    <p:titleStyle>
      <a:lvl1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7604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12049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6494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20939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25384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29956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4528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100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3672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ChangeArrowheads="1"/>
          </p:cNvSpPr>
          <p:nvPr>
            <p:ph type="title"/>
          </p:nvPr>
        </p:nvSpPr>
        <p:spPr bwMode="auto">
          <a:xfrm>
            <a:off x="1270000" y="254000"/>
            <a:ext cx="10464800" cy="2438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 charset="0"/>
              </a:rPr>
              <a:t>Click to edit Master title style</a:t>
            </a:r>
          </a:p>
        </p:txBody>
      </p:sp>
      <p:sp>
        <p:nvSpPr>
          <p:cNvPr id="14338" name="Rectangle 2"/>
          <p:cNvSpPr>
            <a:spLocks noChangeArrowheads="1"/>
          </p:cNvSpPr>
          <p:nvPr>
            <p:ph type="body" idx="1"/>
          </p:nvPr>
        </p:nvSpPr>
        <p:spPr bwMode="auto">
          <a:xfrm>
            <a:off x="1270000" y="2768600"/>
            <a:ext cx="5041900" cy="5715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 charset="0"/>
              </a:rPr>
              <a:t>Click to edit Master text styles</a:t>
            </a:r>
          </a:p>
          <a:p>
            <a:pPr lvl="1"/>
            <a:r>
              <a:rPr lang="en-US" smtClean="0">
                <a:sym typeface="Gill Sans" charset="0"/>
              </a:rPr>
              <a:t>Second level</a:t>
            </a:r>
          </a:p>
          <a:p>
            <a:pPr lvl="2"/>
            <a:r>
              <a:rPr lang="en-US" smtClean="0">
                <a:sym typeface="Gill Sans" charset="0"/>
              </a:rPr>
              <a:t>Third level</a:t>
            </a:r>
          </a:p>
          <a:p>
            <a:pPr lvl="3"/>
            <a:r>
              <a:rPr lang="en-US" smtClean="0">
                <a:sym typeface="Gill Sans" charset="0"/>
              </a:rPr>
              <a:t>Fourth level</a:t>
            </a:r>
          </a:p>
          <a:p>
            <a:pPr lvl="4"/>
            <a:r>
              <a:rPr lang="en-US" smtClean="0">
                <a:sym typeface="Gill Sans" charset="0"/>
              </a:rPr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06" r:id="rId1"/>
    <p:sldLayoutId id="2147483807" r:id="rId2"/>
    <p:sldLayoutId id="2147483808" r:id="rId3"/>
    <p:sldLayoutId id="2147483809" r:id="rId4"/>
    <p:sldLayoutId id="2147483810" r:id="rId5"/>
    <p:sldLayoutId id="2147483811" r:id="rId6"/>
    <p:sldLayoutId id="2147483812" r:id="rId7"/>
    <p:sldLayoutId id="2147483813" r:id="rId8"/>
    <p:sldLayoutId id="2147483814" r:id="rId9"/>
    <p:sldLayoutId id="2147483815" r:id="rId10"/>
    <p:sldLayoutId id="2147483816" r:id="rId11"/>
  </p:sldLayoutIdLst>
  <p:transition/>
  <p:txStyles>
    <p:titleStyle>
      <a:lvl1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7604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12049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6494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20939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25384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29956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4528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100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3672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>
            <p:ph type="title"/>
          </p:nvPr>
        </p:nvSpPr>
        <p:spPr bwMode="auto">
          <a:xfrm>
            <a:off x="1270000" y="254000"/>
            <a:ext cx="10464800" cy="2438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 charset="0"/>
              </a:rPr>
              <a:t>Click to edit Master title style</a:t>
            </a:r>
          </a:p>
        </p:txBody>
      </p:sp>
      <p:sp>
        <p:nvSpPr>
          <p:cNvPr id="15362" name="Rectangle 2"/>
          <p:cNvSpPr>
            <a:spLocks noChangeArrowheads="1"/>
          </p:cNvSpPr>
          <p:nvPr>
            <p:ph type="body" idx="1"/>
          </p:nvPr>
        </p:nvSpPr>
        <p:spPr bwMode="auto">
          <a:xfrm>
            <a:off x="1270000" y="2768600"/>
            <a:ext cx="10464800" cy="5715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 charset="0"/>
              </a:rPr>
              <a:t>Click to edit Master text styles</a:t>
            </a:r>
          </a:p>
          <a:p>
            <a:pPr lvl="1"/>
            <a:r>
              <a:rPr lang="en-US" smtClean="0">
                <a:sym typeface="Gill Sans" charset="0"/>
              </a:rPr>
              <a:t>Second level</a:t>
            </a:r>
          </a:p>
          <a:p>
            <a:pPr lvl="2"/>
            <a:r>
              <a:rPr lang="en-US" smtClean="0">
                <a:sym typeface="Gill Sans" charset="0"/>
              </a:rPr>
              <a:t>Third level</a:t>
            </a:r>
          </a:p>
          <a:p>
            <a:pPr lvl="3"/>
            <a:r>
              <a:rPr lang="en-US" smtClean="0">
                <a:sym typeface="Gill Sans" charset="0"/>
              </a:rPr>
              <a:t>Fourth level</a:t>
            </a:r>
          </a:p>
          <a:p>
            <a:pPr lvl="4"/>
            <a:r>
              <a:rPr lang="en-US" smtClean="0">
                <a:sym typeface="Gill Sans" charset="0"/>
              </a:rPr>
              <a:t>Fifth level</a:t>
            </a:r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286250" y="8712200"/>
            <a:ext cx="4419600" cy="7366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ransition/>
  <p:txStyles>
    <p:titleStyle>
      <a:lvl1pPr algn="ctr" rtl="0" fontAlgn="base">
        <a:spcBef>
          <a:spcPct val="0"/>
        </a:spcBef>
        <a:spcAft>
          <a:spcPct val="0"/>
        </a:spcAft>
        <a:defRPr sz="6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fontAlgn="base">
        <a:spcBef>
          <a:spcPct val="0"/>
        </a:spcBef>
        <a:spcAft>
          <a:spcPct val="0"/>
        </a:spcAft>
        <a:defRPr sz="6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fontAlgn="base">
        <a:spcBef>
          <a:spcPct val="0"/>
        </a:spcBef>
        <a:spcAft>
          <a:spcPct val="0"/>
        </a:spcAft>
        <a:defRPr sz="6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fontAlgn="base">
        <a:spcBef>
          <a:spcPct val="0"/>
        </a:spcBef>
        <a:spcAft>
          <a:spcPct val="0"/>
        </a:spcAft>
        <a:defRPr sz="6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fontAlgn="base">
        <a:spcBef>
          <a:spcPct val="0"/>
        </a:spcBef>
        <a:spcAft>
          <a:spcPct val="0"/>
        </a:spcAft>
        <a:defRPr sz="6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6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6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6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6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8382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12827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7272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21717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26162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30734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5306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878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4450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>
            <p:ph type="title"/>
          </p:nvPr>
        </p:nvSpPr>
        <p:spPr bwMode="auto">
          <a:xfrm>
            <a:off x="1270000" y="254000"/>
            <a:ext cx="10464800" cy="2438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 charset="0"/>
              </a:rPr>
              <a:t>Click to edit Master title style</a:t>
            </a:r>
          </a:p>
        </p:txBody>
      </p:sp>
      <p:sp>
        <p:nvSpPr>
          <p:cNvPr id="2050" name="Rectangle 2"/>
          <p:cNvSpPr>
            <a:spLocks noChangeArrowheads="1"/>
          </p:cNvSpPr>
          <p:nvPr>
            <p:ph type="body" idx="1"/>
          </p:nvPr>
        </p:nvSpPr>
        <p:spPr bwMode="auto">
          <a:xfrm>
            <a:off x="1270000" y="2768600"/>
            <a:ext cx="10464800" cy="5715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 charset="0"/>
              </a:rPr>
              <a:t>Click to edit Master text styles</a:t>
            </a:r>
          </a:p>
          <a:p>
            <a:pPr lvl="1"/>
            <a:r>
              <a:rPr lang="en-US" smtClean="0">
                <a:sym typeface="Gill Sans" charset="0"/>
              </a:rPr>
              <a:t>Second level</a:t>
            </a:r>
          </a:p>
          <a:p>
            <a:pPr lvl="2"/>
            <a:r>
              <a:rPr lang="en-US" smtClean="0">
                <a:sym typeface="Gill Sans" charset="0"/>
              </a:rPr>
              <a:t>Third level</a:t>
            </a:r>
          </a:p>
          <a:p>
            <a:pPr lvl="3"/>
            <a:r>
              <a:rPr lang="en-US" smtClean="0">
                <a:sym typeface="Gill Sans" charset="0"/>
              </a:rPr>
              <a:t>Fourth level</a:t>
            </a:r>
          </a:p>
          <a:p>
            <a:pPr lvl="4"/>
            <a:r>
              <a:rPr lang="en-US" smtClean="0">
                <a:sym typeface="Gill Sans" charset="0"/>
              </a:rPr>
              <a:t>Fifth level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286250" y="8712200"/>
            <a:ext cx="4419600" cy="7366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ransition/>
  <p:txStyles>
    <p:titleStyle>
      <a:lvl1pPr algn="ctr" rtl="0" fontAlgn="base">
        <a:spcBef>
          <a:spcPct val="0"/>
        </a:spcBef>
        <a:spcAft>
          <a:spcPct val="0"/>
        </a:spcAft>
        <a:defRPr sz="6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fontAlgn="base">
        <a:spcBef>
          <a:spcPct val="0"/>
        </a:spcBef>
        <a:spcAft>
          <a:spcPct val="0"/>
        </a:spcAft>
        <a:defRPr sz="6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fontAlgn="base">
        <a:spcBef>
          <a:spcPct val="0"/>
        </a:spcBef>
        <a:spcAft>
          <a:spcPct val="0"/>
        </a:spcAft>
        <a:defRPr sz="6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fontAlgn="base">
        <a:spcBef>
          <a:spcPct val="0"/>
        </a:spcBef>
        <a:spcAft>
          <a:spcPct val="0"/>
        </a:spcAft>
        <a:defRPr sz="6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fontAlgn="base">
        <a:spcBef>
          <a:spcPct val="0"/>
        </a:spcBef>
        <a:spcAft>
          <a:spcPct val="0"/>
        </a:spcAft>
        <a:defRPr sz="6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6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6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6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6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8382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12827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7272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21717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26162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30734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5306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878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4450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>
            <p:ph type="title"/>
          </p:nvPr>
        </p:nvSpPr>
        <p:spPr bwMode="auto">
          <a:xfrm>
            <a:off x="1270000" y="2971800"/>
            <a:ext cx="10464800" cy="3810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 charset="0"/>
              </a:rPr>
              <a:t>Click to edit Master title style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286250" y="8712200"/>
            <a:ext cx="4419600" cy="7366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/>
  <p:txStyles>
    <p:titleStyle>
      <a:lvl1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>
            <p:ph type="body" idx="1"/>
          </p:nvPr>
        </p:nvSpPr>
        <p:spPr bwMode="auto">
          <a:xfrm>
            <a:off x="1270000" y="1270000"/>
            <a:ext cx="10464800" cy="7213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 charset="0"/>
              </a:rPr>
              <a:t>Click to edit Master text styles</a:t>
            </a:r>
          </a:p>
          <a:p>
            <a:pPr lvl="1"/>
            <a:r>
              <a:rPr lang="en-US" smtClean="0">
                <a:sym typeface="Gill Sans" charset="0"/>
              </a:rPr>
              <a:t>Second level</a:t>
            </a:r>
          </a:p>
          <a:p>
            <a:pPr lvl="2"/>
            <a:r>
              <a:rPr lang="en-US" smtClean="0">
                <a:sym typeface="Gill Sans" charset="0"/>
              </a:rPr>
              <a:t>Third level</a:t>
            </a:r>
          </a:p>
          <a:p>
            <a:pPr lvl="3"/>
            <a:r>
              <a:rPr lang="en-US" smtClean="0">
                <a:sym typeface="Gill Sans" charset="0"/>
              </a:rPr>
              <a:t>Fourth level</a:t>
            </a:r>
          </a:p>
          <a:p>
            <a:pPr lvl="4"/>
            <a:r>
              <a:rPr lang="en-US" smtClean="0">
                <a:sym typeface="Gill Sans" charset="0"/>
              </a:rPr>
              <a:t>Fifth level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286250" y="8712200"/>
            <a:ext cx="4419600" cy="7366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ransition/>
  <p:txStyles>
    <p:titleStyle>
      <a:lvl1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838200" indent="-571500" algn="l" rtl="0" fontAlgn="base">
        <a:spcBef>
          <a:spcPts val="48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1282700" indent="-571500" algn="l" rtl="0" fontAlgn="base">
        <a:spcBef>
          <a:spcPts val="48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727200" indent="-571500" algn="l" rtl="0" fontAlgn="base">
        <a:spcBef>
          <a:spcPts val="48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2171700" indent="-571500" algn="l" rtl="0" fontAlgn="base">
        <a:spcBef>
          <a:spcPts val="48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2616200" indent="-571500" algn="l" rtl="0" fontAlgn="base">
        <a:spcBef>
          <a:spcPts val="48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3073400" indent="-571500" algn="l" rtl="0" fontAlgn="base">
        <a:spcBef>
          <a:spcPts val="48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530600" indent="-571500" algn="l" rtl="0" fontAlgn="base">
        <a:spcBef>
          <a:spcPts val="48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87800" indent="-571500" algn="l" rtl="0" fontAlgn="base">
        <a:spcBef>
          <a:spcPts val="48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445000" indent="-571500" algn="l" rtl="0" fontAlgn="base">
        <a:spcBef>
          <a:spcPts val="48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>
            <p:ph type="title"/>
          </p:nvPr>
        </p:nvSpPr>
        <p:spPr bwMode="auto">
          <a:xfrm>
            <a:off x="1270000" y="7366000"/>
            <a:ext cx="10464800" cy="1701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 charset="0"/>
              </a:rPr>
              <a:t>Click to edit Master title style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p:transition/>
  <p:txStyles>
    <p:titleStyle>
      <a:lvl1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>
            <p:ph type="title"/>
          </p:nvPr>
        </p:nvSpPr>
        <p:spPr bwMode="auto">
          <a:xfrm>
            <a:off x="1270000" y="7366000"/>
            <a:ext cx="10464800" cy="1701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 charset="0"/>
              </a:rPr>
              <a:t>Click to edit Master title style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</p:sldLayoutIdLst>
  <p:transition/>
  <p:txStyles>
    <p:titleStyle>
      <a:lvl1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ChangeArrowheads="1"/>
          </p:cNvSpPr>
          <p:nvPr>
            <p:ph type="title"/>
          </p:nvPr>
        </p:nvSpPr>
        <p:spPr bwMode="auto">
          <a:xfrm>
            <a:off x="635000" y="1524000"/>
            <a:ext cx="5867400" cy="3302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50800" tIns="50800" rIns="50800" bIns="50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 charset="0"/>
              </a:rPr>
              <a:t>Click to edit Master title style</a:t>
            </a:r>
          </a:p>
        </p:txBody>
      </p:sp>
      <p:sp>
        <p:nvSpPr>
          <p:cNvPr id="7170" name="Rectangle 2"/>
          <p:cNvSpPr>
            <a:spLocks noChangeArrowheads="1"/>
          </p:cNvSpPr>
          <p:nvPr>
            <p:ph type="body" idx="1"/>
          </p:nvPr>
        </p:nvSpPr>
        <p:spPr bwMode="auto">
          <a:xfrm>
            <a:off x="635000" y="4902200"/>
            <a:ext cx="5867400" cy="3302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 charset="0"/>
              </a:rPr>
              <a:t>Click to edit Master text styles</a:t>
            </a:r>
          </a:p>
          <a:p>
            <a:pPr lvl="1"/>
            <a:r>
              <a:rPr lang="en-US" smtClean="0">
                <a:sym typeface="Gill Sans" charset="0"/>
              </a:rPr>
              <a:t>Second level</a:t>
            </a:r>
          </a:p>
          <a:p>
            <a:pPr lvl="2"/>
            <a:r>
              <a:rPr lang="en-US" smtClean="0">
                <a:sym typeface="Gill Sans" charset="0"/>
              </a:rPr>
              <a:t>Third level</a:t>
            </a:r>
          </a:p>
          <a:p>
            <a:pPr lvl="3"/>
            <a:r>
              <a:rPr lang="en-US" smtClean="0">
                <a:sym typeface="Gill Sans" charset="0"/>
              </a:rPr>
              <a:t>Fourth level</a:t>
            </a:r>
          </a:p>
          <a:p>
            <a:pPr lvl="4"/>
            <a:r>
              <a:rPr lang="en-US" smtClean="0">
                <a:sym typeface="Gill Sans" charset="0"/>
              </a:rPr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</p:sldLayoutIdLst>
  <p:transition/>
  <p:txStyles>
    <p:titleStyle>
      <a:lvl1pPr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"/>
          <p:cNvSpPr>
            <a:spLocks noChangeArrowheads="1"/>
          </p:cNvSpPr>
          <p:nvPr>
            <p:ph type="title"/>
          </p:nvPr>
        </p:nvSpPr>
        <p:spPr bwMode="auto">
          <a:xfrm>
            <a:off x="635000" y="1524000"/>
            <a:ext cx="5867400" cy="3302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50800" tIns="50800" rIns="50800" bIns="50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 charset="0"/>
              </a:rPr>
              <a:t>Click to edit Master title style</a:t>
            </a:r>
          </a:p>
        </p:txBody>
      </p:sp>
      <p:sp>
        <p:nvSpPr>
          <p:cNvPr id="8194" name="Rectangle 2"/>
          <p:cNvSpPr>
            <a:spLocks noChangeArrowheads="1"/>
          </p:cNvSpPr>
          <p:nvPr>
            <p:ph type="body" idx="1"/>
          </p:nvPr>
        </p:nvSpPr>
        <p:spPr bwMode="auto">
          <a:xfrm>
            <a:off x="635000" y="4902200"/>
            <a:ext cx="5867400" cy="3302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 charset="0"/>
              </a:rPr>
              <a:t>Click to edit Master text styles</a:t>
            </a:r>
          </a:p>
          <a:p>
            <a:pPr lvl="1"/>
            <a:r>
              <a:rPr lang="en-US" smtClean="0">
                <a:sym typeface="Gill Sans" charset="0"/>
              </a:rPr>
              <a:t>Second level</a:t>
            </a:r>
          </a:p>
          <a:p>
            <a:pPr lvl="2"/>
            <a:r>
              <a:rPr lang="en-US" smtClean="0">
                <a:sym typeface="Gill Sans" charset="0"/>
              </a:rPr>
              <a:t>Third level</a:t>
            </a:r>
          </a:p>
          <a:p>
            <a:pPr lvl="3"/>
            <a:r>
              <a:rPr lang="en-US" smtClean="0">
                <a:sym typeface="Gill Sans" charset="0"/>
              </a:rPr>
              <a:t>Fourth level</a:t>
            </a:r>
          </a:p>
          <a:p>
            <a:pPr lvl="4"/>
            <a:r>
              <a:rPr lang="en-US" smtClean="0">
                <a:sym typeface="Gill Sans" charset="0"/>
              </a:rPr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</p:sldLayoutIdLst>
  <p:transition/>
  <p:txStyles>
    <p:titleStyle>
      <a:lvl1pPr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ChangeArrowheads="1"/>
          </p:cNvSpPr>
          <p:nvPr>
            <p:ph type="title"/>
          </p:nvPr>
        </p:nvSpPr>
        <p:spPr bwMode="auto">
          <a:xfrm>
            <a:off x="1270000" y="254000"/>
            <a:ext cx="10464800" cy="2438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 charset="0"/>
              </a:rPr>
              <a:t>Click to edit Master title style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286250" y="8712200"/>
            <a:ext cx="4419600" cy="7366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</p:sldLayoutIdLst>
  <p:transition/>
  <p:txStyles>
    <p:titleStyle>
      <a:lvl1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8890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13335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7780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22225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26670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31242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5814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40386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4958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newbalkanslawoffice.com" TargetMode="Externa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en-US" sz="6400"/>
              <a:t>Regulatory and Legal Framework to</a:t>
            </a:r>
            <a:br>
              <a:rPr lang="en-US" sz="6400"/>
            </a:br>
            <a:r>
              <a:rPr lang="en-US" sz="6400"/>
              <a:t>Investments in Bulgaria</a:t>
            </a:r>
          </a:p>
        </p:txBody>
      </p:sp>
      <p:sp>
        <p:nvSpPr>
          <p:cNvPr id="16386" name="Rectangle 2"/>
          <p:cNvSpPr>
            <a:spLocks noChangeArrowheads="1"/>
          </p:cNvSpPr>
          <p:nvPr>
            <p:ph type="body" idx="1"/>
          </p:nvPr>
        </p:nvSpPr>
        <p:spPr>
          <a:xfrm>
            <a:off x="1270000" y="5029200"/>
            <a:ext cx="10464800" cy="1257300"/>
          </a:xfrm>
          <a:ln/>
        </p:spPr>
        <p:txBody>
          <a:bodyPr/>
          <a:lstStyle/>
          <a:p>
            <a:r>
              <a:rPr lang="en-US"/>
              <a:t>Kamen Shoylev, </a:t>
            </a:r>
          </a:p>
          <a:p>
            <a:r>
              <a:rPr lang="en-US"/>
              <a:t>New Balkans Law Office</a:t>
            </a:r>
          </a:p>
        </p:txBody>
      </p:sp>
      <p:sp>
        <p:nvSpPr>
          <p:cNvPr id="16387" name="Rectangle 3"/>
          <p:cNvSpPr>
            <a:spLocks/>
          </p:cNvSpPr>
          <p:nvPr/>
        </p:nvSpPr>
        <p:spPr bwMode="auto">
          <a:xfrm>
            <a:off x="3227388" y="6451600"/>
            <a:ext cx="6538912" cy="14351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0" bIns="0" anchor="ctr">
            <a:spAutoFit/>
          </a:bodyPr>
          <a:lstStyle/>
          <a:p>
            <a:r>
              <a:rPr lang="en-US" sz="3100" i="1">
                <a:solidFill>
                  <a:schemeClr val="tx1"/>
                </a:solidFill>
                <a:ea typeface="Gill Sans" charset="0"/>
                <a:cs typeface="Gill Sans" charset="0"/>
              </a:rPr>
              <a:t>Bulgarian Investment Forum, </a:t>
            </a:r>
          </a:p>
          <a:p>
            <a:r>
              <a:rPr lang="en-US" sz="3100" i="1">
                <a:solidFill>
                  <a:schemeClr val="tx1"/>
                </a:solidFill>
                <a:ea typeface="Gill Sans" charset="0"/>
                <a:cs typeface="Gill Sans" charset="0"/>
              </a:rPr>
              <a:t>Tokyo Chamber of Commerce and Industry,</a:t>
            </a:r>
          </a:p>
          <a:p>
            <a:r>
              <a:rPr lang="en-US" sz="3100" i="1">
                <a:solidFill>
                  <a:schemeClr val="tx1"/>
                </a:solidFill>
                <a:ea typeface="Gill Sans" charset="0"/>
                <a:cs typeface="Gill Sans" charset="0"/>
              </a:rPr>
              <a:t>14 December, 2012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/>
              <a:t>As a production and knowledge economy base </a:t>
            </a:r>
          </a:p>
        </p:txBody>
      </p:sp>
      <p:sp>
        <p:nvSpPr>
          <p:cNvPr id="25602" name="Rectangle 2"/>
          <p:cNvSpPr>
            <a:spLocks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1333500" lvl="1"/>
            <a:r>
              <a:rPr lang="en-US"/>
              <a:t>An established skills base in ICT: ‘Dell’ of the Soviet bloc</a:t>
            </a:r>
          </a:p>
          <a:p>
            <a:pPr marL="1333500" lvl="1"/>
            <a:r>
              <a:rPr lang="en-US"/>
              <a:t>A recent upstream migration of businesses to higher-end services and own products</a:t>
            </a:r>
          </a:p>
          <a:p>
            <a:pPr marL="1333500" lvl="1"/>
            <a:r>
              <a:rPr lang="en-US"/>
              <a:t>A cluster of some 1,000 IT companies in Sofia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/>
              <a:t>Setting up a business</a:t>
            </a:r>
          </a:p>
        </p:txBody>
      </p:sp>
      <p:sp>
        <p:nvSpPr>
          <p:cNvPr id="26626" name="Rectangle 2"/>
          <p:cNvSpPr>
            <a:spLocks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1333500" lvl="1"/>
            <a:r>
              <a:rPr lang="en-US"/>
              <a:t>Ease - density of 7.7/1,000 (2011)</a:t>
            </a:r>
          </a:p>
          <a:p>
            <a:pPr marL="1333500" lvl="1"/>
            <a:r>
              <a:rPr lang="en-US"/>
              <a:t>Types available - 10, of which 2 most frequently used</a:t>
            </a:r>
          </a:p>
          <a:p>
            <a:pPr marL="1333500" lvl="1"/>
            <a:r>
              <a:rPr lang="en-US"/>
              <a:t>Capital requirements - €1 (GK)/~€12,500 (~KK)</a:t>
            </a:r>
          </a:p>
          <a:p>
            <a:pPr marL="1333500" lvl="1"/>
            <a:r>
              <a:rPr lang="en-US"/>
              <a:t>Post-registration compliance is non-onerous</a:t>
            </a:r>
          </a:p>
          <a:p>
            <a:pPr marL="1333500" lvl="1"/>
            <a:r>
              <a:rPr lang="en-US"/>
              <a:t>Cross-border re-domiciliation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/>
              <a:t>Income tax on business profits</a:t>
            </a:r>
          </a:p>
        </p:txBody>
      </p:sp>
      <p:sp>
        <p:nvSpPr>
          <p:cNvPr id="27650" name="Rectangle 2"/>
          <p:cNvSpPr>
            <a:spLocks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1333500" lvl="1"/>
            <a:r>
              <a:rPr lang="en-US"/>
              <a:t>Flat rate at 10% (joint-lowest in the EU)</a:t>
            </a:r>
          </a:p>
          <a:p>
            <a:pPr marL="1333500" lvl="1"/>
            <a:r>
              <a:rPr lang="en-US"/>
              <a:t>Simplified rules on reliefs and deductions</a:t>
            </a:r>
          </a:p>
          <a:p>
            <a:pPr marL="1333500" lvl="1"/>
            <a:r>
              <a:rPr lang="en-US"/>
              <a:t>Withholding tax on dividends generally at 5%</a:t>
            </a:r>
          </a:p>
          <a:p>
            <a:pPr marL="1333500" lvl="1"/>
            <a:r>
              <a:rPr lang="en-US"/>
              <a:t>Network of 68 DTAs, including Japan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/>
              <a:t>Income tax on business profits</a:t>
            </a:r>
          </a:p>
        </p:txBody>
      </p:sp>
      <p:sp>
        <p:nvSpPr>
          <p:cNvPr id="28674" name="Rectangle 2"/>
          <p:cNvSpPr>
            <a:spLocks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1333500" lvl="1"/>
            <a:r>
              <a:rPr lang="en-US"/>
              <a:t>Treatment of capital gains as income</a:t>
            </a:r>
          </a:p>
          <a:p>
            <a:pPr marL="1333500" lvl="1"/>
            <a:r>
              <a:rPr lang="en-US"/>
              <a:t>No capital/asset taxes</a:t>
            </a:r>
          </a:p>
          <a:p>
            <a:pPr marL="1333500" lvl="1"/>
            <a:r>
              <a:rPr lang="en-US"/>
              <a:t>Transfer pricing - largely OECD model</a:t>
            </a:r>
          </a:p>
          <a:p>
            <a:pPr marL="1333500" lvl="1"/>
            <a:r>
              <a:rPr lang="en-US"/>
              <a:t>Profits of partnerships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/>
              <a:t>Other taxes and charges and tax administration</a:t>
            </a:r>
          </a:p>
        </p:txBody>
      </p:sp>
      <p:sp>
        <p:nvSpPr>
          <p:cNvPr id="29698" name="Rectangle 2"/>
          <p:cNvSpPr>
            <a:spLocks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1333500" lvl="1"/>
            <a:r>
              <a:rPr lang="en-US"/>
              <a:t>Transfer taxes (0.1-3% on real estate, 0.4-6.6% on inheritance estates)</a:t>
            </a:r>
          </a:p>
          <a:p>
            <a:pPr marL="1333500" lvl="1"/>
            <a:r>
              <a:rPr lang="en-US"/>
              <a:t>Local property taxes (0.01-0.45% p.a.)</a:t>
            </a:r>
          </a:p>
          <a:p>
            <a:pPr marL="1333500" lvl="1"/>
            <a:r>
              <a:rPr lang="en-US"/>
              <a:t>VAT - EU Consolidated VAT Directive 2006</a:t>
            </a:r>
          </a:p>
          <a:p>
            <a:pPr marL="1333500" lvl="1"/>
            <a:r>
              <a:rPr lang="en-US"/>
              <a:t>Filing and administration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/>
              <a:t>Employment</a:t>
            </a:r>
          </a:p>
        </p:txBody>
      </p:sp>
      <p:sp>
        <p:nvSpPr>
          <p:cNvPr id="30722" name="Rectangle 2"/>
          <p:cNvSpPr>
            <a:spLocks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1333500" lvl="1"/>
            <a:r>
              <a:rPr lang="en-US"/>
              <a:t>Flexibility of hiring and firing</a:t>
            </a:r>
          </a:p>
          <a:p>
            <a:pPr marL="1333500" lvl="1"/>
            <a:r>
              <a:rPr lang="en-US"/>
              <a:t>Trade unionisation - shift from high to low</a:t>
            </a:r>
          </a:p>
          <a:p>
            <a:pPr marL="1333500" lvl="1"/>
            <a:r>
              <a:rPr lang="en-US"/>
              <a:t>Duties of key employees and directors</a:t>
            </a:r>
          </a:p>
          <a:p>
            <a:pPr marL="1333500" lvl="1"/>
            <a:r>
              <a:rPr lang="en-US"/>
              <a:t>Upholding of restrictive covenants</a:t>
            </a:r>
          </a:p>
          <a:p>
            <a:pPr marL="1333500" lvl="1"/>
            <a:r>
              <a:rPr lang="en-US"/>
              <a:t>Social security contributions burden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/>
              <a:t>Real estate</a:t>
            </a:r>
          </a:p>
        </p:txBody>
      </p:sp>
      <p:sp>
        <p:nvSpPr>
          <p:cNvPr id="31746" name="Rectangle 2"/>
          <p:cNvSpPr>
            <a:spLocks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1333500" lvl="1"/>
            <a:r>
              <a:rPr lang="en-US"/>
              <a:t>Centralised, comprehensive national property register of titles inc. cadastral and mapping information</a:t>
            </a:r>
          </a:p>
          <a:p>
            <a:pPr marL="1333500" lvl="1"/>
            <a:r>
              <a:rPr lang="en-US"/>
              <a:t>Use of notary system</a:t>
            </a:r>
          </a:p>
          <a:p>
            <a:pPr marL="1333500" lvl="1"/>
            <a:r>
              <a:rPr lang="en-US"/>
              <a:t>General ease and speed of transfer of title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/>
              <a:t>Intellectual property</a:t>
            </a:r>
          </a:p>
        </p:txBody>
      </p:sp>
      <p:sp>
        <p:nvSpPr>
          <p:cNvPr id="32770" name="Rectangle 2"/>
          <p:cNvSpPr>
            <a:spLocks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1333500" lvl="1"/>
            <a:r>
              <a:rPr lang="en-US"/>
              <a:t>Membership of PCT, EPC, OHIM, Berne, Rome, Paris, WIPO and others</a:t>
            </a:r>
          </a:p>
          <a:p>
            <a:pPr marL="1333500" lvl="1"/>
            <a:r>
              <a:rPr lang="en-US"/>
              <a:t>Copyright - </a:t>
            </a:r>
            <a:r>
              <a:rPr lang="en-US" i="1"/>
              <a:t>droit d’auteur</a:t>
            </a:r>
            <a:r>
              <a:rPr lang="en-US"/>
              <a:t> to economic rights transition - licensing issues</a:t>
            </a:r>
          </a:p>
          <a:p>
            <a:pPr marL="1333500" lvl="1"/>
            <a:r>
              <a:rPr lang="en-US"/>
              <a:t>Trade mark protection - robust enforcement, recent move to opposition procedure for national marks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/>
              <a:t>Intellectual property</a:t>
            </a:r>
          </a:p>
        </p:txBody>
      </p:sp>
      <p:sp>
        <p:nvSpPr>
          <p:cNvPr id="33794" name="Rectangle 2"/>
          <p:cNvSpPr>
            <a:spLocks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1333500" lvl="1"/>
            <a:r>
              <a:rPr lang="en-US"/>
              <a:t>Patents: national + EPC, mooted “enhanced coop”</a:t>
            </a:r>
          </a:p>
          <a:p>
            <a:pPr marL="1333500" lvl="1"/>
            <a:r>
              <a:rPr lang="en-US"/>
              <a:t>Design rights</a:t>
            </a:r>
          </a:p>
          <a:p>
            <a:pPr marL="1333500" lvl="1"/>
            <a:r>
              <a:rPr lang="en-US"/>
              <a:t>Database rights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/>
              <a:t>Enforcement of intellectual property rights</a:t>
            </a:r>
          </a:p>
        </p:txBody>
      </p:sp>
      <p:sp>
        <p:nvSpPr>
          <p:cNvPr id="34818" name="Rectangle 2"/>
          <p:cNvSpPr>
            <a:spLocks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1333500" lvl="1"/>
            <a:r>
              <a:rPr lang="en-US"/>
              <a:t>Civil actions</a:t>
            </a:r>
          </a:p>
          <a:p>
            <a:pPr marL="1333500" lvl="1"/>
            <a:r>
              <a:rPr lang="en-US"/>
              <a:t>Criminal law options</a:t>
            </a:r>
          </a:p>
          <a:p>
            <a:pPr marL="1333500" lvl="1"/>
            <a:r>
              <a:rPr lang="en-US"/>
              <a:t>New initiatives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/>
              <a:t>Bulgaria: rule of law</a:t>
            </a:r>
          </a:p>
        </p:txBody>
      </p:sp>
      <p:sp>
        <p:nvSpPr>
          <p:cNvPr id="17410" name="Rectangle 2"/>
          <p:cNvSpPr>
            <a:spLocks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889000"/>
            <a:r>
              <a:rPr lang="en-US"/>
              <a:t>Stable and predictable rate of domestic law-making</a:t>
            </a:r>
          </a:p>
          <a:p>
            <a:pPr marL="889000"/>
            <a:r>
              <a:rPr lang="en-US"/>
              <a:t>Role of EU legislation</a:t>
            </a:r>
          </a:p>
          <a:p>
            <a:pPr marL="1333500" lvl="1"/>
            <a:r>
              <a:rPr lang="en-US"/>
              <a:t>31 areas of </a:t>
            </a:r>
            <a:r>
              <a:rPr lang="en-US" i="1"/>
              <a:t>acquis communeautaire</a:t>
            </a:r>
            <a:endParaRPr lang="en-US"/>
          </a:p>
          <a:p>
            <a:pPr marL="889000"/>
            <a:r>
              <a:rPr lang="en-US"/>
              <a:t>Role of binding international treaties: a pure monist approach to international law </a:t>
            </a: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/>
              <a:t>Establishing security and financing</a:t>
            </a:r>
          </a:p>
        </p:txBody>
      </p:sp>
      <p:sp>
        <p:nvSpPr>
          <p:cNvPr id="35842" name="Rectangle 2"/>
          <p:cNvSpPr>
            <a:spLocks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889000"/>
            <a:endParaRPr lang="en-US"/>
          </a:p>
          <a:p>
            <a:pPr marL="1333500" lvl="1"/>
            <a:r>
              <a:rPr lang="en-US"/>
              <a:t>Central Register of Pledges</a:t>
            </a:r>
          </a:p>
          <a:p>
            <a:pPr marL="1333500" lvl="1"/>
            <a:r>
              <a:rPr lang="en-US"/>
              <a:t>Ordinary pledges</a:t>
            </a:r>
          </a:p>
          <a:p>
            <a:pPr marL="1333500" lvl="1"/>
            <a:r>
              <a:rPr lang="en-US"/>
              <a:t>Charges by way of mortgage: registration</a:t>
            </a:r>
          </a:p>
          <a:p>
            <a:pPr marL="1333500" lvl="1"/>
            <a:r>
              <a:rPr lang="en-US"/>
              <a:t>Role of Company Register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1"/>
          <p:cNvSpPr>
            <a:spLocks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/>
              <a:t>Dispute resolution</a:t>
            </a:r>
          </a:p>
        </p:txBody>
      </p:sp>
      <p:sp>
        <p:nvSpPr>
          <p:cNvPr id="36866" name="Rectangle 2"/>
          <p:cNvSpPr>
            <a:spLocks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1333500" lvl="1"/>
            <a:r>
              <a:rPr lang="en-US"/>
              <a:t>More specialist domestic courts</a:t>
            </a:r>
          </a:p>
          <a:p>
            <a:pPr marL="1333500" lvl="1"/>
            <a:r>
              <a:rPr lang="en-US"/>
              <a:t>Speed</a:t>
            </a:r>
          </a:p>
          <a:p>
            <a:pPr marL="1333500" lvl="1"/>
            <a:r>
              <a:rPr lang="en-US"/>
              <a:t>Quality of judgments</a:t>
            </a:r>
          </a:p>
          <a:p>
            <a:pPr marL="1333500" lvl="1"/>
            <a:r>
              <a:rPr lang="en-US"/>
              <a:t>Costs follow the judgment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/>
              <a:t>Arbitration</a:t>
            </a:r>
          </a:p>
        </p:txBody>
      </p:sp>
      <p:sp>
        <p:nvSpPr>
          <p:cNvPr id="37890" name="Rectangle 2"/>
          <p:cNvSpPr>
            <a:spLocks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889000"/>
            <a:endParaRPr lang="en-US"/>
          </a:p>
          <a:p>
            <a:pPr marL="1333500" lvl="1"/>
            <a:r>
              <a:rPr lang="en-US"/>
              <a:t>Party to the New York Convention</a:t>
            </a:r>
          </a:p>
          <a:p>
            <a:pPr marL="1333500" lvl="1"/>
            <a:r>
              <a:rPr lang="en-US"/>
              <a:t>Arbitration regularly used both domestically and cross-border, good compliance and enforcement</a:t>
            </a:r>
          </a:p>
          <a:p>
            <a:pPr marL="1333500" lvl="1"/>
            <a:r>
              <a:rPr lang="en-US"/>
              <a:t>Multiple domestic tribunals</a:t>
            </a:r>
          </a:p>
          <a:p>
            <a:pPr marL="1333500" lvl="1"/>
            <a:r>
              <a:rPr lang="en-US"/>
              <a:t>ICC/LCIA/AAA/Stockholm/Vienna popular seats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1"/>
          <p:cNvSpPr>
            <a:spLocks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/>
              <a:t>Thank you.</a:t>
            </a:r>
            <a:br>
              <a:rPr lang="en-US"/>
            </a:br>
            <a:r>
              <a:rPr lang="en-US"/>
              <a:t>Questions we can help with?</a:t>
            </a:r>
          </a:p>
        </p:txBody>
      </p:sp>
      <p:sp>
        <p:nvSpPr>
          <p:cNvPr id="38914" name="Rectangle 2"/>
          <p:cNvSpPr>
            <a:spLocks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r>
              <a:rPr lang="en-US" i="1"/>
              <a:t>For regular updates on Bulgarian investment topics, please visit </a:t>
            </a:r>
            <a:r>
              <a:rPr lang="en-US" i="1">
                <a:hlinkClick r:id="rId2"/>
              </a:rPr>
              <a:t>www.newbalkanslawoffice.com</a:t>
            </a:r>
            <a:endParaRPr lang="en-US" i="1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/>
              <a:t>Bulgaria: rule of law</a:t>
            </a:r>
          </a:p>
        </p:txBody>
      </p:sp>
      <p:sp>
        <p:nvSpPr>
          <p:cNvPr id="18434" name="Rectangle 2"/>
          <p:cNvSpPr>
            <a:spLocks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889000"/>
            <a:r>
              <a:rPr lang="en-US"/>
              <a:t>Civil justice</a:t>
            </a:r>
          </a:p>
          <a:p>
            <a:pPr marL="1333500" lvl="1"/>
            <a:r>
              <a:rPr lang="en-US"/>
              <a:t>Commercial courts are trusted by parties (€33.7 mn fee revenue vs. €476 mn in England (2010))</a:t>
            </a:r>
          </a:p>
          <a:p>
            <a:pPr marL="889000"/>
            <a:r>
              <a:rPr lang="en-US"/>
              <a:t>Regulators</a:t>
            </a:r>
          </a:p>
          <a:p>
            <a:pPr marL="889000"/>
            <a:r>
              <a:rPr lang="en-US"/>
              <a:t>Administrative justice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/>
              <a:t>Investment opportunities</a:t>
            </a:r>
          </a:p>
        </p:txBody>
      </p:sp>
      <p:sp>
        <p:nvSpPr>
          <p:cNvPr id="19458" name="Rectangle 2"/>
          <p:cNvSpPr>
            <a:spLocks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889000"/>
            <a:r>
              <a:rPr lang="en-US"/>
              <a:t>Three typical rationales we see: </a:t>
            </a:r>
          </a:p>
          <a:p>
            <a:pPr marL="1333500" lvl="1"/>
            <a:r>
              <a:rPr lang="en-US"/>
              <a:t>as a launchpad to the EU market;</a:t>
            </a:r>
          </a:p>
          <a:p>
            <a:pPr marL="1333500" lvl="1"/>
            <a:r>
              <a:rPr lang="en-US"/>
              <a:t>as a production and knowledge economy base; and</a:t>
            </a:r>
          </a:p>
          <a:p>
            <a:pPr marL="1333500" lvl="1"/>
            <a:r>
              <a:rPr lang="en-US"/>
              <a:t>because of specific local opportunities in energy, agriculture, infrastructure.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/>
              <a:t>As an entry point to the EU</a:t>
            </a:r>
          </a:p>
        </p:txBody>
      </p:sp>
      <p:sp>
        <p:nvSpPr>
          <p:cNvPr id="20482" name="Rectangle 2"/>
          <p:cNvSpPr>
            <a:spLocks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1778000" lvl="2"/>
            <a:r>
              <a:rPr lang="en-US"/>
              <a:t>Customs Union between Bulgaria and the other 26 (soon 27) countries of the EU</a:t>
            </a:r>
          </a:p>
          <a:p>
            <a:pPr marL="1778000" lvl="2"/>
            <a:r>
              <a:rPr lang="en-US"/>
              <a:t>The 4 Freedoms inside the EU:</a:t>
            </a:r>
          </a:p>
          <a:p>
            <a:pPr marL="2222500" lvl="3"/>
            <a:r>
              <a:rPr lang="en-US"/>
              <a:t>of capital;</a:t>
            </a:r>
          </a:p>
          <a:p>
            <a:pPr marL="2222500" lvl="3"/>
            <a:r>
              <a:rPr lang="en-US"/>
              <a:t>of workers;</a:t>
            </a:r>
          </a:p>
          <a:p>
            <a:pPr marL="2222500" lvl="3"/>
            <a:r>
              <a:rPr lang="en-US"/>
              <a:t>of goods;</a:t>
            </a:r>
          </a:p>
          <a:p>
            <a:pPr marL="2222500" lvl="3"/>
            <a:r>
              <a:rPr lang="en-US"/>
              <a:t>of establishment and services.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/>
              <a:t>As an entry point to the EU</a:t>
            </a:r>
          </a:p>
        </p:txBody>
      </p:sp>
      <p:sp>
        <p:nvSpPr>
          <p:cNvPr id="21506" name="Rectangle 2"/>
          <p:cNvSpPr>
            <a:spLocks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1778000" lvl="2"/>
            <a:r>
              <a:rPr lang="en-US"/>
              <a:t>Low or no regulatory barriers for doing business within the EU</a:t>
            </a:r>
          </a:p>
          <a:p>
            <a:pPr marL="1778000" lvl="2"/>
            <a:r>
              <a:rPr lang="en-US"/>
              <a:t>An example: passportisation</a:t>
            </a:r>
          </a:p>
          <a:p>
            <a:pPr marL="2222500" lvl="3"/>
            <a:r>
              <a:rPr lang="en-US"/>
              <a:t>Financial intermediaries (broker-dealers)</a:t>
            </a:r>
          </a:p>
          <a:p>
            <a:pPr marL="2222500" lvl="3"/>
            <a:r>
              <a:rPr lang="en-US"/>
              <a:t>Insurance companies</a:t>
            </a:r>
          </a:p>
          <a:p>
            <a:pPr marL="2222500" lvl="3"/>
            <a:r>
              <a:rPr lang="en-US"/>
              <a:t>Banks and other credit institutions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/>
              <a:t>As an entry point to the EU</a:t>
            </a:r>
          </a:p>
        </p:txBody>
      </p:sp>
      <p:sp>
        <p:nvSpPr>
          <p:cNvPr id="22530" name="Rectangle 2"/>
          <p:cNvSpPr>
            <a:spLocks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1778000" lvl="2"/>
            <a:r>
              <a:rPr lang="en-US"/>
              <a:t>Single authorisation or licensing regimes: </a:t>
            </a:r>
            <a:r>
              <a:rPr lang="en-US" i="1"/>
              <a:t>eg</a:t>
            </a:r>
            <a:r>
              <a:rPr lang="en-US"/>
              <a:t> road haulage, airlines or e-money providers</a:t>
            </a:r>
          </a:p>
          <a:p>
            <a:pPr marL="1778000" lvl="2"/>
            <a:r>
              <a:rPr lang="en-US"/>
              <a:t>Non-discrimination</a:t>
            </a:r>
          </a:p>
          <a:p>
            <a:pPr marL="1778000" lvl="2"/>
            <a:r>
              <a:rPr lang="en-US"/>
              <a:t>Recourse to a central dispute resolution system (European courts, harmonisation of laws)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/>
              <a:t>State aid to certified investments </a:t>
            </a:r>
          </a:p>
        </p:txBody>
      </p:sp>
      <p:sp>
        <p:nvSpPr>
          <p:cNvPr id="23554" name="Rectangle 2"/>
          <p:cNvSpPr>
            <a:spLocks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889000"/>
            <a:r>
              <a:rPr lang="en-US"/>
              <a:t>Priority projects can be related to all sectors, subject to EU State Aid rules</a:t>
            </a:r>
          </a:p>
          <a:p>
            <a:pPr marL="889000"/>
            <a:r>
              <a:rPr lang="en-US"/>
              <a:t>Subsidies not given in mining, primary agriculture and shipbuilding</a:t>
            </a:r>
          </a:p>
          <a:p>
            <a:pPr marL="889000"/>
            <a:r>
              <a:rPr lang="en-US">
                <a:ea typeface="Lucida Grande" charset="0"/>
                <a:cs typeface="Lucida Grande" charset="0"/>
              </a:rPr>
              <a:t>Special priority projects: ≥€50mn, ≥ 200 new workplaces over 3 years or high-tech and R&amp;D: €10m + 50 working places</a:t>
            </a:r>
            <a:endParaRPr lang="en-US"/>
          </a:p>
          <a:p>
            <a:pPr marL="889000"/>
            <a:r>
              <a:rPr lang="en-US"/>
              <a:t>Industrial zones’/technology parks’ set-up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/>
              <a:t>State aid to certified investments </a:t>
            </a:r>
          </a:p>
        </p:txBody>
      </p:sp>
      <p:sp>
        <p:nvSpPr>
          <p:cNvPr id="24578" name="Rectangle 2"/>
          <p:cNvSpPr>
            <a:spLocks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889000"/>
            <a:r>
              <a:rPr lang="en-US"/>
              <a:t>Benefits:</a:t>
            </a:r>
          </a:p>
          <a:p>
            <a:pPr marL="1333500" lvl="1"/>
            <a:r>
              <a:rPr lang="en-US"/>
              <a:t>Lowest possible cost to acquire gov’t / municipal land; waived taxes for planning status changes</a:t>
            </a:r>
          </a:p>
          <a:p>
            <a:pPr marL="1333500" lvl="1"/>
            <a:r>
              <a:rPr lang="en-US"/>
              <a:t>Working group for project support appointed by the Council of Ministers</a:t>
            </a:r>
          </a:p>
          <a:p>
            <a:pPr marL="1333500" lvl="1"/>
            <a:r>
              <a:rPr lang="en-US"/>
              <a:t>Financial grant scheme for up to 10% of the investment project cost (50% in R&amp;D)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itle &amp; Subtitle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Subtitle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074EB3">
                <a:alpha val="84999"/>
              </a:srgbClr>
            </a:gs>
            <a:gs pos="100000">
              <a:srgbClr val="0B3280">
                <a:alpha val="84999"/>
              </a:srgbClr>
            </a:gs>
          </a:gsLst>
          <a:lin ang="5400000" scaled="1"/>
        </a:gra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FFFFFF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074EB3">
                <a:alpha val="84999"/>
              </a:srgbClr>
            </a:gs>
            <a:gs pos="100000">
              <a:srgbClr val="0B3280">
                <a:alpha val="84999"/>
              </a:srgbClr>
            </a:gs>
          </a:gsLst>
          <a:lin ang="5400000" scaled="1"/>
        </a:gra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FFFFFF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Title &amp; Subtitl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Blank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074EB3">
                <a:alpha val="84999"/>
              </a:srgbClr>
            </a:gs>
            <a:gs pos="100000">
              <a:srgbClr val="0B3280">
                <a:alpha val="84999"/>
              </a:srgbClr>
            </a:gs>
          </a:gsLst>
          <a:lin ang="5400000" scaled="1"/>
        </a:gra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FFFFFF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074EB3">
                <a:alpha val="84999"/>
              </a:srgbClr>
            </a:gs>
            <a:gs pos="100000">
              <a:srgbClr val="0B3280">
                <a:alpha val="84999"/>
              </a:srgbClr>
            </a:gs>
          </a:gsLst>
          <a:lin ang="5400000" scaled="1"/>
        </a:gra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FFFFFF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Title &amp; Bullets - Left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Bullets - Left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074EB3">
                <a:alpha val="84999"/>
              </a:srgbClr>
            </a:gs>
            <a:gs pos="100000">
              <a:srgbClr val="0B3280">
                <a:alpha val="84999"/>
              </a:srgbClr>
            </a:gs>
          </a:gsLst>
          <a:lin ang="5400000" scaled="1"/>
        </a:gra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FFFFFF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074EB3">
                <a:alpha val="84999"/>
              </a:srgbClr>
            </a:gs>
            <a:gs pos="100000">
              <a:srgbClr val="0B3280">
                <a:alpha val="84999"/>
              </a:srgbClr>
            </a:gs>
          </a:gsLst>
          <a:lin ang="5400000" scaled="1"/>
        </a:gra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FFFFFF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Title &amp; Bullets - Lef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Title &amp; Bullets - 2 Column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Bullets - 2 Column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074EB3">
                <a:alpha val="84999"/>
              </a:srgbClr>
            </a:gs>
            <a:gs pos="100000">
              <a:srgbClr val="0B3280">
                <a:alpha val="84999"/>
              </a:srgbClr>
            </a:gs>
          </a:gsLst>
          <a:lin ang="5400000" scaled="1"/>
        </a:gra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FFFFFF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074EB3">
                <a:alpha val="84999"/>
              </a:srgbClr>
            </a:gs>
            <a:gs pos="100000">
              <a:srgbClr val="0B3280">
                <a:alpha val="84999"/>
              </a:srgbClr>
            </a:gs>
          </a:gsLst>
          <a:lin ang="5400000" scaled="1"/>
        </a:gra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FFFFFF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Title &amp; Bullets - 2 Colum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Title &amp; Bullets - Right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Bullets - Right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074EB3">
                <a:alpha val="84999"/>
              </a:srgbClr>
            </a:gs>
            <a:gs pos="100000">
              <a:srgbClr val="0B3280">
                <a:alpha val="84999"/>
              </a:srgbClr>
            </a:gs>
          </a:gsLst>
          <a:lin ang="5400000" scaled="1"/>
        </a:gra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FFFFFF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074EB3">
                <a:alpha val="84999"/>
              </a:srgbClr>
            </a:gs>
            <a:gs pos="100000">
              <a:srgbClr val="0B3280">
                <a:alpha val="84999"/>
              </a:srgbClr>
            </a:gs>
          </a:gsLst>
          <a:lin ang="5400000" scaled="1"/>
        </a:gra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FFFFFF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Title &amp; Bullets - Righ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Title, Bullets &amp; Photo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, Bullets &amp; Photo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074EB3">
                <a:alpha val="84999"/>
              </a:srgbClr>
            </a:gs>
            <a:gs pos="100000">
              <a:srgbClr val="0B3280">
                <a:alpha val="84999"/>
              </a:srgbClr>
            </a:gs>
          </a:gsLst>
          <a:lin ang="5400000" scaled="1"/>
        </a:gra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FFFFFF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074EB3">
                <a:alpha val="84999"/>
              </a:srgbClr>
            </a:gs>
            <a:gs pos="100000">
              <a:srgbClr val="0B3280">
                <a:alpha val="84999"/>
              </a:srgbClr>
            </a:gs>
          </a:gsLst>
          <a:lin ang="5400000" scaled="1"/>
        </a:gra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FFFFFF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Title, Bullets &amp; Phot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Title &amp; Bullets copy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Bullets copy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074EB3">
                <a:alpha val="84999"/>
              </a:srgbClr>
            </a:gs>
            <a:gs pos="100000">
              <a:srgbClr val="0B3280">
                <a:alpha val="84999"/>
              </a:srgbClr>
            </a:gs>
          </a:gsLst>
          <a:lin ang="5400000" scaled="1"/>
        </a:gra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FFFFFF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074EB3">
                <a:alpha val="84999"/>
              </a:srgbClr>
            </a:gs>
            <a:gs pos="100000">
              <a:srgbClr val="0B3280">
                <a:alpha val="84999"/>
              </a:srgbClr>
            </a:gs>
          </a:gsLst>
          <a:lin ang="5400000" scaled="1"/>
        </a:gra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FFFFFF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Title &amp; Bullets copy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itle &amp; Bullets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Bullets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074EB3">
                <a:alpha val="84999"/>
              </a:srgbClr>
            </a:gs>
            <a:gs pos="100000">
              <a:srgbClr val="0B3280">
                <a:alpha val="84999"/>
              </a:srgbClr>
            </a:gs>
          </a:gsLst>
          <a:lin ang="5400000" scaled="1"/>
        </a:gra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FFFFFF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074EB3">
                <a:alpha val="84999"/>
              </a:srgbClr>
            </a:gs>
            <a:gs pos="100000">
              <a:srgbClr val="0B3280">
                <a:alpha val="84999"/>
              </a:srgbClr>
            </a:gs>
          </a:gsLst>
          <a:lin ang="5400000" scaled="1"/>
        </a:gra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FFFFFF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Title &amp; Bullet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Title - Center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- Center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074EB3">
                <a:alpha val="84999"/>
              </a:srgbClr>
            </a:gs>
            <a:gs pos="100000">
              <a:srgbClr val="0B3280">
                <a:alpha val="84999"/>
              </a:srgbClr>
            </a:gs>
          </a:gsLst>
          <a:lin ang="5400000" scaled="1"/>
        </a:gra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FFFFFF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074EB3">
                <a:alpha val="84999"/>
              </a:srgbClr>
            </a:gs>
            <a:gs pos="100000">
              <a:srgbClr val="0B3280">
                <a:alpha val="84999"/>
              </a:srgbClr>
            </a:gs>
          </a:gsLst>
          <a:lin ang="5400000" scaled="1"/>
        </a:gra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FFFFFF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Title - Cen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Bullets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ullets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074EB3">
                <a:alpha val="84999"/>
              </a:srgbClr>
            </a:gs>
            <a:gs pos="100000">
              <a:srgbClr val="0B3280">
                <a:alpha val="84999"/>
              </a:srgbClr>
            </a:gs>
          </a:gsLst>
          <a:lin ang="5400000" scaled="1"/>
        </a:gra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FFFFFF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074EB3">
                <a:alpha val="84999"/>
              </a:srgbClr>
            </a:gs>
            <a:gs pos="100000">
              <a:srgbClr val="0B3280">
                <a:alpha val="84999"/>
              </a:srgbClr>
            </a:gs>
          </a:gsLst>
          <a:lin ang="5400000" scaled="1"/>
        </a:gra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FFFFFF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Bullet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Photo - Horizontal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hoto - Horizontal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074EB3">
                <a:alpha val="84999"/>
              </a:srgbClr>
            </a:gs>
            <a:gs pos="100000">
              <a:srgbClr val="0B3280">
                <a:alpha val="84999"/>
              </a:srgbClr>
            </a:gs>
          </a:gsLst>
          <a:lin ang="5400000" scaled="1"/>
        </a:gra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FFFFFF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074EB3">
                <a:alpha val="84999"/>
              </a:srgbClr>
            </a:gs>
            <a:gs pos="100000">
              <a:srgbClr val="0B3280">
                <a:alpha val="84999"/>
              </a:srgbClr>
            </a:gs>
          </a:gsLst>
          <a:lin ang="5400000" scaled="1"/>
        </a:gra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FFFFFF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Photo - Horizontal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Photo - Horizontal Reflection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hoto - Horizontal Reflection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074EB3">
                <a:alpha val="84999"/>
              </a:srgbClr>
            </a:gs>
            <a:gs pos="100000">
              <a:srgbClr val="0B3280">
                <a:alpha val="84999"/>
              </a:srgbClr>
            </a:gs>
          </a:gsLst>
          <a:lin ang="5400000" scaled="1"/>
        </a:gra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FFFFFF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074EB3">
                <a:alpha val="84999"/>
              </a:srgbClr>
            </a:gs>
            <a:gs pos="100000">
              <a:srgbClr val="0B3280">
                <a:alpha val="84999"/>
              </a:srgbClr>
            </a:gs>
          </a:gsLst>
          <a:lin ang="5400000" scaled="1"/>
        </a:gra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FFFFFF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Photo - Horizontal Reflec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Photo - Vertical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hoto - Vertical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074EB3">
                <a:alpha val="84999"/>
              </a:srgbClr>
            </a:gs>
            <a:gs pos="100000">
              <a:srgbClr val="0B3280">
                <a:alpha val="84999"/>
              </a:srgbClr>
            </a:gs>
          </a:gsLst>
          <a:lin ang="5400000" scaled="1"/>
        </a:gra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FFFFFF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074EB3">
                <a:alpha val="84999"/>
              </a:srgbClr>
            </a:gs>
            <a:gs pos="100000">
              <a:srgbClr val="0B3280">
                <a:alpha val="84999"/>
              </a:srgbClr>
            </a:gs>
          </a:gsLst>
          <a:lin ang="5400000" scaled="1"/>
        </a:gra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FFFFFF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Photo - Vertical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Photo - Vertical Reflection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hoto - Vertical Reflection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074EB3">
                <a:alpha val="84999"/>
              </a:srgbClr>
            </a:gs>
            <a:gs pos="100000">
              <a:srgbClr val="0B3280">
                <a:alpha val="84999"/>
              </a:srgbClr>
            </a:gs>
          </a:gsLst>
          <a:lin ang="5400000" scaled="1"/>
        </a:gra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FFFFFF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074EB3">
                <a:alpha val="84999"/>
              </a:srgbClr>
            </a:gs>
            <a:gs pos="100000">
              <a:srgbClr val="0B3280">
                <a:alpha val="84999"/>
              </a:srgbClr>
            </a:gs>
          </a:gsLst>
          <a:lin ang="5400000" scaled="1"/>
        </a:gra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FFFFFF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Photo - Vertical Reflec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Title - Top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- Top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074EB3">
                <a:alpha val="84999"/>
              </a:srgbClr>
            </a:gs>
            <a:gs pos="100000">
              <a:srgbClr val="0B3280">
                <a:alpha val="84999"/>
              </a:srgbClr>
            </a:gs>
          </a:gsLst>
          <a:lin ang="5400000" scaled="1"/>
        </a:gra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FFFFFF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074EB3">
                <a:alpha val="84999"/>
              </a:srgbClr>
            </a:gs>
            <a:gs pos="100000">
              <a:srgbClr val="0B3280">
                <a:alpha val="84999"/>
              </a:srgbClr>
            </a:gs>
          </a:gsLst>
          <a:lin ang="5400000" scaled="1"/>
        </a:gra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FFFFFF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Title - Top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Pages>0</Pages>
  <Words>748</Words>
  <Characters>0</Characters>
  <Application>Microsoft Office PowerPoint</Application>
  <PresentationFormat>Custom</PresentationFormat>
  <Lines>0</Lines>
  <Paragraphs>114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15</vt:i4>
      </vt:variant>
      <vt:variant>
        <vt:lpstr>Slide Titles</vt:lpstr>
      </vt:variant>
      <vt:variant>
        <vt:i4>23</vt:i4>
      </vt:variant>
    </vt:vector>
  </HeadingPairs>
  <TitlesOfParts>
    <vt:vector size="41" baseType="lpstr">
      <vt:lpstr>Gill Sans</vt:lpstr>
      <vt:lpstr>ヒラギノ角ゴ ProN W3</vt:lpstr>
      <vt:lpstr>Lucida Grande</vt:lpstr>
      <vt:lpstr>Title &amp; Subtitle</vt:lpstr>
      <vt:lpstr>Title &amp; Bullets</vt:lpstr>
      <vt:lpstr>Title - Center</vt:lpstr>
      <vt:lpstr>Bullets</vt:lpstr>
      <vt:lpstr>Photo - Horizontal</vt:lpstr>
      <vt:lpstr>Photo - Horizontal Reflection</vt:lpstr>
      <vt:lpstr>Photo - Vertical</vt:lpstr>
      <vt:lpstr>Photo - Vertical Reflection</vt:lpstr>
      <vt:lpstr>Title - Top</vt:lpstr>
      <vt:lpstr>Blank</vt:lpstr>
      <vt:lpstr>Title &amp; Bullets - Left</vt:lpstr>
      <vt:lpstr>Title &amp; Bullets - 2 Column</vt:lpstr>
      <vt:lpstr>Title &amp; Bullets - Right</vt:lpstr>
      <vt:lpstr>Title, Bullets &amp; Photo</vt:lpstr>
      <vt:lpstr>Title &amp; Bullets copy</vt:lpstr>
      <vt:lpstr>Regulatory and Legal Framework to Investments in Bulgaria</vt:lpstr>
      <vt:lpstr>Bulgaria: rule of law</vt:lpstr>
      <vt:lpstr>Bulgaria: rule of law</vt:lpstr>
      <vt:lpstr>Investment opportunities</vt:lpstr>
      <vt:lpstr>As an entry point to the EU</vt:lpstr>
      <vt:lpstr>As an entry point to the EU</vt:lpstr>
      <vt:lpstr>As an entry point to the EU</vt:lpstr>
      <vt:lpstr>State aid to certified investments </vt:lpstr>
      <vt:lpstr>State aid to certified investments </vt:lpstr>
      <vt:lpstr>As a production and knowledge economy base </vt:lpstr>
      <vt:lpstr>Setting up a business</vt:lpstr>
      <vt:lpstr>Income tax on business profits</vt:lpstr>
      <vt:lpstr>Income tax on business profits</vt:lpstr>
      <vt:lpstr>Other taxes and charges and tax administration</vt:lpstr>
      <vt:lpstr>Employment</vt:lpstr>
      <vt:lpstr>Real estate</vt:lpstr>
      <vt:lpstr>Intellectual property</vt:lpstr>
      <vt:lpstr>Intellectual property</vt:lpstr>
      <vt:lpstr>Enforcement of intellectual property rights</vt:lpstr>
      <vt:lpstr>Establishing security and financing</vt:lpstr>
      <vt:lpstr>Dispute resolution</vt:lpstr>
      <vt:lpstr>Arbitration</vt:lpstr>
      <vt:lpstr>Thank you. Questions we can help with?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Regulatory and Legal Framework to Investments in Bulgaria</dc:title>
  <dc:creator>Rosen Ivanov</dc:creator>
  <cp:lastModifiedBy>Rosen Ivanov</cp:lastModifiedBy>
  <cp:revision>1</cp:revision>
  <dcterms:modified xsi:type="dcterms:W3CDTF">2012-12-13T22:28:19Z</dcterms:modified>
</cp:coreProperties>
</file>